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43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28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98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676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232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1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524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14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3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77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548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0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09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22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75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75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2B86B-AF47-4C18-B3D3-F8A4159D7F5A}" type="datetimeFigureOut">
              <a:rPr lang="zh-TW" altLang="en-US" smtClean="0"/>
              <a:t>2018/11/15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7801C08-249B-48AC-8617-489ACD0AD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201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p4"/><Relationship Id="rId7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6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89213" y="1803400"/>
            <a:ext cx="8915399" cy="2262781"/>
          </a:xfrm>
        </p:spPr>
        <p:txBody>
          <a:bodyPr>
            <a:normAutofit/>
          </a:bodyPr>
          <a:lstStyle/>
          <a:p>
            <a:r>
              <a:rPr lang="en-US" altLang="zh-TW" sz="11500" dirty="0" smtClean="0">
                <a:latin typeface="Alien Encounters" panose="00000400000000000000" pitchFamily="2" charset="0"/>
              </a:rPr>
              <a:t>SHADER</a:t>
            </a:r>
            <a:endParaRPr lang="zh-TW" altLang="en-US" sz="11500" dirty="0">
              <a:latin typeface="Alien Encounter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991137" y="2397490"/>
            <a:ext cx="8911687" cy="3402945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原本應該會輸出到螢幕上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存成一張圖</a:t>
            </a:r>
            <a:r>
              <a:rPr lang="en-US" altLang="zh-TW" dirty="0" smtClean="0">
                <a:sym typeface="Wingdings" panose="05000000000000000000" pitchFamily="2" charset="2"/>
              </a:rPr>
              <a:t>(texture)</a:t>
            </a:r>
            <a:r>
              <a:rPr lang="zh-TW" altLang="en-US" dirty="0" smtClean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/>
            </a:r>
            <a:br>
              <a:rPr lang="en-US" altLang="zh-TW" dirty="0" smtClean="0">
                <a:sym typeface="Wingdings" panose="05000000000000000000" pitchFamily="2" charset="2"/>
              </a:rPr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然後再經過一次</a:t>
            </a:r>
            <a:r>
              <a:rPr lang="en-US" altLang="zh-TW" dirty="0" err="1" smtClean="0">
                <a:sym typeface="Wingdings" panose="05000000000000000000" pitchFamily="2" charset="2"/>
              </a:rPr>
              <a:t>shader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65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5664" y="5380838"/>
            <a:ext cx="1203220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負片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576829" y="5380838"/>
            <a:ext cx="1203220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灰階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 b="20458"/>
          <a:stretch/>
        </p:blipFill>
        <p:spPr>
          <a:xfrm>
            <a:off x="1092920" y="1895489"/>
            <a:ext cx="4451928" cy="3485349"/>
          </a:xfrm>
          <a:prstGeom prst="rect">
            <a:avLst/>
          </a:prstGeom>
        </p:spPr>
      </p:pic>
      <p:pic>
        <p:nvPicPr>
          <p:cNvPr id="8" name="圖片 7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1" b="20610"/>
          <a:stretch/>
        </p:blipFill>
        <p:spPr>
          <a:xfrm>
            <a:off x="6123709" y="1895489"/>
            <a:ext cx="4343409" cy="33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5518" y="1390886"/>
            <a:ext cx="2391681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框加</a:t>
            </a:r>
            <a:r>
              <a:rPr lang="zh-TW" altLang="en-US" dirty="0"/>
              <a:t>深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pic>
        <p:nvPicPr>
          <p:cNvPr id="4" name="圖片 3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8" b="20913"/>
          <a:stretch/>
        </p:blipFill>
        <p:spPr>
          <a:xfrm>
            <a:off x="895927" y="1390885"/>
            <a:ext cx="5796140" cy="4538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21236" y="2299521"/>
            <a:ext cx="4202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和九宮格的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處理 中間*</a:t>
            </a:r>
            <a:r>
              <a:rPr lang="en-US" altLang="zh-TW" dirty="0" smtClean="0"/>
              <a:t>9</a:t>
            </a:r>
            <a:r>
              <a:rPr lang="zh-TW" altLang="en-US" dirty="0" smtClean="0"/>
              <a:t> 其他*</a:t>
            </a:r>
            <a:r>
              <a:rPr lang="en-US" altLang="zh-TW" dirty="0" smtClean="0"/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達成加深邊框的效果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90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5518" y="1390886"/>
            <a:ext cx="2391681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偵測邊框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21236" y="2299521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和上一個差不多 但改變權重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只留下邊框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4" b="20003"/>
          <a:stretch/>
        </p:blipFill>
        <p:spPr>
          <a:xfrm>
            <a:off x="5773104" y="3455401"/>
            <a:ext cx="3888132" cy="3056813"/>
          </a:xfrm>
          <a:prstGeom prst="rect">
            <a:avLst/>
          </a:prstGeom>
        </p:spPr>
      </p:pic>
      <p:pic>
        <p:nvPicPr>
          <p:cNvPr id="5" name="圖片 4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1" b="21216"/>
          <a:stretch/>
        </p:blipFill>
        <p:spPr>
          <a:xfrm>
            <a:off x="1427395" y="1686449"/>
            <a:ext cx="3943927" cy="30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5518" y="1390886"/>
            <a:ext cx="2391681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霧化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21236" y="2299521"/>
            <a:ext cx="420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和九宮格的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處理 和九宮格的其他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混合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13" b="20344"/>
          <a:stretch/>
        </p:blipFill>
        <p:spPr>
          <a:xfrm>
            <a:off x="662407" y="1532902"/>
            <a:ext cx="4666975" cy="3628470"/>
          </a:xfrm>
          <a:prstGeom prst="rect">
            <a:avLst/>
          </a:prstGeom>
        </p:spPr>
      </p:pic>
      <p:pic>
        <p:nvPicPr>
          <p:cNvPr id="5" name="圖片 4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67" b="20646"/>
          <a:stretch/>
        </p:blipFill>
        <p:spPr>
          <a:xfrm>
            <a:off x="4367262" y="3103419"/>
            <a:ext cx="4416520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73991" y="1286149"/>
            <a:ext cx="3758664" cy="8167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紗網偷窺</a:t>
            </a:r>
            <a:r>
              <a:rPr lang="en-US" altLang="zh-TW" dirty="0"/>
              <a:t>	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圓型馬賽</a:t>
            </a:r>
            <a:r>
              <a:rPr lang="zh-TW" altLang="en-US" dirty="0"/>
              <a:t>克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30473" y="2626486"/>
            <a:ext cx="420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畫圓 若不在圓內則覆蓋為黑色</a:t>
            </a:r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6862618" y="1569846"/>
            <a:ext cx="212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圖片 8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9" b="19889"/>
          <a:stretch/>
        </p:blipFill>
        <p:spPr>
          <a:xfrm>
            <a:off x="1008388" y="1569846"/>
            <a:ext cx="5798544" cy="45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52414" y="1299014"/>
            <a:ext cx="3758664" cy="11522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浮雕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30473" y="2626486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把圖像的每個像素和左上方的像素相減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灰階化，並加上背景的灰色</a:t>
            </a:r>
            <a:endParaRPr lang="zh-TW" altLang="en-US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9" b="20646"/>
          <a:stretch/>
        </p:blipFill>
        <p:spPr>
          <a:xfrm>
            <a:off x="700083" y="1507572"/>
            <a:ext cx="6273908" cy="48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52414" y="1299014"/>
            <a:ext cx="3758664" cy="115225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水波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Frame Buffer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30473" y="2626486"/>
            <a:ext cx="420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以時間為參數 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Sin</a:t>
            </a:r>
            <a:r>
              <a:rPr lang="zh-TW" altLang="en-US" dirty="0" smtClean="0"/>
              <a:t>函數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改變</a:t>
            </a:r>
            <a:r>
              <a:rPr lang="en-US" altLang="zh-TW" dirty="0" smtClean="0"/>
              <a:t>x</a:t>
            </a:r>
            <a:r>
              <a:rPr lang="zh-TW" altLang="en-US" dirty="0" smtClean="0"/>
              <a:t>軸取樣點</a:t>
            </a:r>
            <a:endParaRPr lang="zh-TW" altLang="en-US" dirty="0"/>
          </a:p>
        </p:txBody>
      </p:sp>
      <p:pic>
        <p:nvPicPr>
          <p:cNvPr id="4" name="OpenGL 4.3 - Robot 2018_11_15 下午 04_05_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250" y="1578067"/>
            <a:ext cx="5751513" cy="42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5664" y="5380838"/>
            <a:ext cx="1203220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負片</a:t>
            </a:r>
            <a:endParaRPr lang="zh-TW" altLang="en-US" dirty="0"/>
          </a:p>
        </p:txBody>
      </p:sp>
      <p:pic>
        <p:nvPicPr>
          <p:cNvPr id="4" name="圖片 3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7" b="20306"/>
          <a:stretch/>
        </p:blipFill>
        <p:spPr>
          <a:xfrm>
            <a:off x="1300738" y="1509425"/>
            <a:ext cx="4822971" cy="3760577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576829" y="5380838"/>
            <a:ext cx="1203220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灰階</a:t>
            </a:r>
          </a:p>
        </p:txBody>
      </p:sp>
      <p:pic>
        <p:nvPicPr>
          <p:cNvPr id="6" name="圖片 5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9" b="19890"/>
          <a:stretch/>
        </p:blipFill>
        <p:spPr>
          <a:xfrm>
            <a:off x="6465453" y="1547387"/>
            <a:ext cx="4784437" cy="372261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</a:t>
            </a:r>
            <a:r>
              <a:rPr lang="zh-TW" altLang="en-US" sz="4000" dirty="0" smtClean="0"/>
              <a:t> </a:t>
            </a:r>
            <a:r>
              <a:rPr lang="en-US" altLang="zh-TW" sz="4000" dirty="0" err="1" smtClean="0"/>
              <a:t>Shader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530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增加立體感</a:t>
            </a:r>
            <a:r>
              <a:rPr lang="en-US" altLang="zh-TW" dirty="0" smtClean="0"/>
              <a:t>(?)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pic>
        <p:nvPicPr>
          <p:cNvPr id="3" name="圖片 2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75" b="20003"/>
          <a:stretch/>
        </p:blipFill>
        <p:spPr>
          <a:xfrm>
            <a:off x="721238" y="1464585"/>
            <a:ext cx="3600292" cy="2826302"/>
          </a:xfrm>
          <a:prstGeom prst="rect">
            <a:avLst/>
          </a:prstGeom>
        </p:spPr>
      </p:pic>
      <p:pic>
        <p:nvPicPr>
          <p:cNvPr id="8" name="圖片 7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6" b="21065"/>
          <a:stretch/>
        </p:blipFill>
        <p:spPr>
          <a:xfrm>
            <a:off x="3150235" y="3367336"/>
            <a:ext cx="3654154" cy="282630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604000" y="2178010"/>
            <a:ext cx="485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將原本應該是連續的</a:t>
            </a:r>
            <a:r>
              <a:rPr lang="en-US" altLang="zh-TW" dirty="0" smtClean="0"/>
              <a:t>diffuse(</a:t>
            </a:r>
            <a:r>
              <a:rPr lang="zh-TW" altLang="en-US" dirty="0" smtClean="0"/>
              <a:t>漫射</a:t>
            </a:r>
            <a:r>
              <a:rPr lang="en-US" altLang="zh-TW" dirty="0" smtClean="0"/>
              <a:t>)</a:t>
            </a:r>
            <a:r>
              <a:rPr lang="zh-TW" altLang="en-US" dirty="0" smtClean="0"/>
              <a:t>分段處理 </a:t>
            </a:r>
            <a:endParaRPr lang="en-US" altLang="zh-TW" dirty="0" smtClean="0"/>
          </a:p>
          <a:p>
            <a:r>
              <a:rPr lang="zh-TW" altLang="en-US" dirty="0" smtClean="0"/>
              <a:t>同範圍的改成相同數值</a:t>
            </a:r>
            <a:r>
              <a:rPr lang="en-US" altLang="zh-TW" dirty="0" smtClean="0"/>
              <a:t>(ex:0.5~1.0</a:t>
            </a:r>
            <a:r>
              <a:rPr lang="zh-TW" altLang="en-US" dirty="0"/>
              <a:t>內</a:t>
            </a:r>
            <a:r>
              <a:rPr lang="zh-TW" altLang="en-US" dirty="0" smtClean="0"/>
              <a:t>改成</a:t>
            </a:r>
            <a:r>
              <a:rPr lang="en-US" altLang="zh-TW" dirty="0" smtClean="0"/>
              <a:t>0.7)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171828" y="2911173"/>
            <a:ext cx="14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原圖↓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52159" y="4271792"/>
            <a:ext cx="171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Shader</a:t>
            </a:r>
            <a:r>
              <a:rPr lang="zh-TW" altLang="en-US" dirty="0" smtClean="0"/>
              <a:t>效果↑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167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54281" y="1650921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鏡面材質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171828" y="2911173"/>
            <a:ext cx="14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原圖↓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52159" y="4271792"/>
            <a:ext cx="171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Shader</a:t>
            </a:r>
            <a:r>
              <a:rPr lang="zh-TW" altLang="en-US" dirty="0" smtClean="0"/>
              <a:t>效果↑</a:t>
            </a:r>
            <a:endParaRPr lang="zh-TW" altLang="en-US" dirty="0"/>
          </a:p>
        </p:txBody>
      </p:sp>
      <p:pic>
        <p:nvPicPr>
          <p:cNvPr id="4" name="圖片 3" descr="OpenGL 4.3 - Robo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3" b="20458"/>
          <a:stretch/>
        </p:blipFill>
        <p:spPr>
          <a:xfrm>
            <a:off x="676631" y="1553427"/>
            <a:ext cx="3468568" cy="2715491"/>
          </a:xfrm>
          <a:prstGeom prst="rect">
            <a:avLst/>
          </a:prstGeom>
        </p:spPr>
      </p:pic>
      <p:pic>
        <p:nvPicPr>
          <p:cNvPr id="8" name="圖片 7" descr="OpenGL 4.3 - Robo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56" b="21065"/>
          <a:stretch/>
        </p:blipFill>
        <p:spPr>
          <a:xfrm>
            <a:off x="3150235" y="3367336"/>
            <a:ext cx="3654154" cy="282630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370618" y="2530764"/>
            <a:ext cx="3943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用反射和折射的原理，由相機看向物體作爲入射線，計算出反射</a:t>
            </a:r>
            <a:r>
              <a:rPr lang="en-US" altLang="zh-TW" dirty="0" smtClean="0"/>
              <a:t>/</a:t>
            </a:r>
            <a:r>
              <a:rPr lang="zh-TW" altLang="en-US" dirty="0" smtClean="0"/>
              <a:t>折射線</a:t>
            </a:r>
            <a:endParaRPr lang="en-US" altLang="zh-TW" dirty="0" smtClean="0"/>
          </a:p>
          <a:p>
            <a:r>
              <a:rPr lang="zh-TW" altLang="en-US" dirty="0" smtClean="0"/>
              <a:t>然候再使用</a:t>
            </a:r>
            <a:r>
              <a:rPr lang="en-US" altLang="zh-TW" dirty="0" smtClean="0"/>
              <a:t>GLSL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texture</a:t>
            </a:r>
            <a:r>
              <a:rPr lang="zh-TW" altLang="en-US" dirty="0" smtClean="0"/>
              <a:t>函式，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skybox</a:t>
            </a:r>
            <a:r>
              <a:rPr lang="zh-TW" altLang="en-US" dirty="0" smtClean="0"/>
              <a:t>和折射</a:t>
            </a:r>
            <a:r>
              <a:rPr lang="en-US" altLang="zh-TW" dirty="0" smtClean="0"/>
              <a:t>/</a:t>
            </a:r>
            <a:r>
              <a:rPr lang="zh-TW" altLang="en-US" dirty="0" smtClean="0"/>
              <a:t>反射向量作爲參數，計算出鏡面材質的顏色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29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閃爍變色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pic>
        <p:nvPicPr>
          <p:cNvPr id="3" name="OpenGL 4.3 - Robot 2018_11_15 下午 02_54_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7348" y="1674657"/>
            <a:ext cx="5335588" cy="400224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642100" y="2350458"/>
            <a:ext cx="485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把時間作為參數 </a:t>
            </a:r>
            <a:endParaRPr lang="en-US" altLang="zh-TW" dirty="0" smtClean="0"/>
          </a:p>
          <a:p>
            <a:r>
              <a:rPr lang="zh-TW" altLang="en-US" dirty="0" smtClean="0"/>
              <a:t>來產生動態改變顏色的效果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738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紅黑色塊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42100" y="2350458"/>
            <a:ext cx="4858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UV</a:t>
            </a:r>
            <a:r>
              <a:rPr lang="zh-TW" altLang="en-US" dirty="0" smtClean="0"/>
              <a:t>也作為變數</a:t>
            </a:r>
            <a:endParaRPr lang="en-US" altLang="zh-TW" dirty="0" smtClean="0"/>
          </a:p>
          <a:p>
            <a:r>
              <a:rPr lang="zh-TW" altLang="en-US" dirty="0" smtClean="0"/>
              <a:t>再額外加一些限制條件增加隨機性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產生的隨機值只套用到</a:t>
            </a:r>
            <a:r>
              <a:rPr lang="en-US" altLang="zh-TW" dirty="0" smtClean="0"/>
              <a:t>r</a:t>
            </a:r>
            <a:r>
              <a:rPr lang="zh-TW" altLang="en-US" dirty="0" smtClean="0"/>
              <a:t> 所以是紅黑交錯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4" name="OpenGL 4.3 - Robot 2018_11_15 下午 03_01_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364" y="1705013"/>
            <a:ext cx="5139663" cy="3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02936" y="1464585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迷彩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42100" y="2350458"/>
            <a:ext cx="48583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理論上</a:t>
            </a:r>
            <a:r>
              <a:rPr lang="en-US" altLang="zh-TW" dirty="0" err="1" smtClean="0"/>
              <a:t>uv</a:t>
            </a:r>
            <a:r>
              <a:rPr lang="zh-TW" altLang="en-US" dirty="0" smtClean="0"/>
              <a:t>應該是貼圖座標</a:t>
            </a:r>
            <a:endParaRPr lang="en-US" altLang="zh-TW" dirty="0" smtClean="0"/>
          </a:p>
          <a:p>
            <a:r>
              <a:rPr lang="zh-TW" altLang="en-US" dirty="0" smtClean="0"/>
              <a:t>換言之同一片</a:t>
            </a:r>
            <a:r>
              <a:rPr lang="en-US" altLang="zh-TW" dirty="0" smtClean="0"/>
              <a:t>(?)</a:t>
            </a:r>
            <a:r>
              <a:rPr lang="zh-TW" altLang="en-US" dirty="0" smtClean="0"/>
              <a:t>應該</a:t>
            </a:r>
            <a:r>
              <a:rPr lang="en-US" altLang="zh-TW" dirty="0" smtClean="0"/>
              <a:t>UV</a:t>
            </a:r>
            <a:r>
              <a:rPr lang="zh-TW" altLang="en-US" dirty="0" smtClean="0"/>
              <a:t>是連續的</a:t>
            </a:r>
            <a:endParaRPr lang="en-US" altLang="zh-TW" dirty="0" smtClean="0"/>
          </a:p>
          <a:p>
            <a:r>
              <a:rPr lang="zh-TW" altLang="en-US" dirty="0" smtClean="0"/>
              <a:t>把</a:t>
            </a:r>
            <a:r>
              <a:rPr lang="en-US" altLang="zh-TW" dirty="0" smtClean="0"/>
              <a:t>UV</a:t>
            </a:r>
            <a:r>
              <a:rPr lang="zh-TW" altLang="en-US" dirty="0" smtClean="0"/>
              <a:t>拿來作為顏色參數</a:t>
            </a:r>
            <a:endParaRPr lang="en-US" altLang="zh-TW" dirty="0" smtClean="0"/>
          </a:p>
          <a:p>
            <a:r>
              <a:rPr lang="zh-TW" altLang="en-US" dirty="0" smtClean="0"/>
              <a:t>就會變成漸層</a:t>
            </a:r>
            <a:endParaRPr lang="en-US" altLang="zh-TW" dirty="0" smtClean="0"/>
          </a:p>
          <a:p>
            <a:r>
              <a:rPr lang="zh-TW" altLang="en-US" dirty="0" smtClean="0"/>
              <a:t>再把時間加入 就會變成流動的漸層</a:t>
            </a:r>
            <a:endParaRPr lang="zh-TW" altLang="en-US" dirty="0"/>
          </a:p>
        </p:txBody>
      </p:sp>
      <p:pic>
        <p:nvPicPr>
          <p:cNvPr id="3" name="OpenGL 4.3 - Robot 2018_11_15 下午 03_12_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221" y="1732673"/>
            <a:ext cx="5115100" cy="38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1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enGL 4.3 - Robot 2018_11_15 下午 03_16_3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89" end="1705.6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122" y="1528609"/>
            <a:ext cx="3373438" cy="2530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0900" y="4205803"/>
            <a:ext cx="3167537" cy="8167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雷射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pic>
        <p:nvPicPr>
          <p:cNvPr id="5" name="OpenGL 4.3 - Robot 2018_11_15 下午 03_19_0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85" end="1843.19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53445" y="1528608"/>
            <a:ext cx="3373438" cy="2530427"/>
          </a:xfrm>
          <a:prstGeom prst="rect">
            <a:avLst/>
          </a:prstGeom>
        </p:spPr>
      </p:pic>
      <p:pic>
        <p:nvPicPr>
          <p:cNvPr id="6" name="OpenGL 4.3 - Robot 2018_11_15 下午 03_23_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273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77058" y="4059035"/>
            <a:ext cx="3398899" cy="2549525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8775082" y="3389040"/>
            <a:ext cx="3167537" cy="816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黑白迷</a:t>
            </a:r>
            <a:r>
              <a:rPr lang="zh-TW" altLang="en-US" dirty="0"/>
              <a:t>彩</a:t>
            </a:r>
          </a:p>
        </p:txBody>
      </p:sp>
    </p:spTree>
    <p:extLst>
      <p:ext uri="{BB962C8B-B14F-4D97-AF65-F5344CB8AC3E}">
        <p14:creationId xmlns:p14="http://schemas.microsoft.com/office/powerpoint/2010/main" val="6512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74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52318" y="1527649"/>
            <a:ext cx="3167537" cy="8167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超★未來感特效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5600" y="591128"/>
            <a:ext cx="899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Robot Fragment </a:t>
            </a:r>
            <a:r>
              <a:rPr lang="en-US" altLang="zh-TW" sz="4000" dirty="0" err="1"/>
              <a:t>S</a:t>
            </a:r>
            <a:r>
              <a:rPr lang="en-US" altLang="zh-TW" sz="4000" dirty="0" err="1" smtClean="0"/>
              <a:t>hader</a:t>
            </a:r>
            <a:r>
              <a:rPr lang="en-US" altLang="zh-TW" sz="4000" dirty="0" smtClean="0"/>
              <a:t> 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23627" y="2573047"/>
            <a:ext cx="485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把前面的雷射和迷彩合起來</a:t>
            </a:r>
            <a:endParaRPr lang="en-US" altLang="zh-TW" dirty="0" smtClean="0"/>
          </a:p>
          <a:p>
            <a:r>
              <a:rPr lang="zh-TW" altLang="en-US" dirty="0" smtClean="0"/>
              <a:t>然後</a:t>
            </a:r>
            <a:r>
              <a:rPr lang="zh-TW" altLang="en-US" dirty="0"/>
              <a:t>改</a:t>
            </a:r>
            <a:r>
              <a:rPr lang="zh-TW" altLang="en-US" dirty="0" smtClean="0"/>
              <a:t>一下色調 反光度之類的</a:t>
            </a:r>
            <a:endParaRPr lang="zh-TW" altLang="en-US" dirty="0"/>
          </a:p>
        </p:txBody>
      </p:sp>
      <p:pic>
        <p:nvPicPr>
          <p:cNvPr id="5" name="OpenGL 4.3 - Robot 2018_11_15 下午 03_31_0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59" end="1899.5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8080" y="1527649"/>
            <a:ext cx="5782458" cy="43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100</TotalTime>
  <Words>350</Words>
  <Application>Microsoft Office PowerPoint</Application>
  <PresentationFormat>寬螢幕</PresentationFormat>
  <Paragraphs>70</Paragraphs>
  <Slides>17</Slides>
  <Notes>0</Notes>
  <HiddenSlides>0</HiddenSlides>
  <MMClips>8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Alien Encounters</vt:lpstr>
      <vt:lpstr>Arial</vt:lpstr>
      <vt:lpstr>Century Gothic</vt:lpstr>
      <vt:lpstr>Wingdings</vt:lpstr>
      <vt:lpstr>Wingdings 3</vt:lpstr>
      <vt:lpstr>絲縷</vt:lpstr>
      <vt:lpstr>SHADER</vt:lpstr>
      <vt:lpstr>負片</vt:lpstr>
      <vt:lpstr>增加立體感(?)</vt:lpstr>
      <vt:lpstr>鏡面材質</vt:lpstr>
      <vt:lpstr>閃爍變色</vt:lpstr>
      <vt:lpstr>紅黑色塊</vt:lpstr>
      <vt:lpstr>迷彩</vt:lpstr>
      <vt:lpstr>雷射</vt:lpstr>
      <vt:lpstr>超★未來感特效</vt:lpstr>
      <vt:lpstr>原本應該會輸出到螢幕上 存成一張圖(texture)  然後再經過一次shader</vt:lpstr>
      <vt:lpstr>負片</vt:lpstr>
      <vt:lpstr>框加深</vt:lpstr>
      <vt:lpstr>偵測邊框</vt:lpstr>
      <vt:lpstr>霧化</vt:lpstr>
      <vt:lpstr>紗網偷窺  圓型馬賽克</vt:lpstr>
      <vt:lpstr>浮雕</vt:lpstr>
      <vt:lpstr>水波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SHADER</dc:title>
  <dc:creator>bing chen</dc:creator>
  <cp:lastModifiedBy>bing chen</cp:lastModifiedBy>
  <cp:revision>10</cp:revision>
  <dcterms:created xsi:type="dcterms:W3CDTF">2018-11-15T06:29:01Z</dcterms:created>
  <dcterms:modified xsi:type="dcterms:W3CDTF">2018-11-15T08:10:00Z</dcterms:modified>
</cp:coreProperties>
</file>